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BC0000"/>
    <a:srgbClr val="262626"/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>
        <p:scale>
          <a:sx n="75" d="100"/>
          <a:sy n="75" d="100"/>
        </p:scale>
        <p:origin x="2142" y="5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75910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9248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556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8558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1617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8290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205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785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8816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8192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841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DA1F-F0B2-494D-9577-6DEFBBFA8886}" type="datetimeFigureOut">
              <a:rPr lang="en-ZA" smtClean="0"/>
              <a:pPr/>
              <a:t>2021/11/29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6C18F-8CC9-4CF8-931C-A30E4D19EB82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11438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E8B61C44-E7A2-4549-8A4E-643EE25E17C7}"/>
              </a:ext>
            </a:extLst>
          </p:cNvPr>
          <p:cNvGrpSpPr/>
          <p:nvPr/>
        </p:nvGrpSpPr>
        <p:grpSpPr>
          <a:xfrm>
            <a:off x="292100" y="203200"/>
            <a:ext cx="7267575" cy="603500"/>
            <a:chOff x="292100" y="203200"/>
            <a:chExt cx="7267575" cy="6035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FC27A3E2-089C-4C65-94E3-ABBC7DF7D40B}"/>
                </a:ext>
              </a:extLst>
            </p:cNvPr>
            <p:cNvSpPr/>
            <p:nvPr/>
          </p:nvSpPr>
          <p:spPr>
            <a:xfrm>
              <a:off x="292100" y="266700"/>
              <a:ext cx="540000" cy="540000"/>
            </a:xfrm>
            <a:prstGeom prst="ellipse">
              <a:avLst/>
            </a:prstGeom>
            <a:solidFill>
              <a:srgbClr val="B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1400" dirty="0"/>
                <a:t>01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6954E30-1E9C-466C-A837-40D37F7898B5}"/>
                </a:ext>
              </a:extLst>
            </p:cNvPr>
            <p:cNvSpPr/>
            <p:nvPr/>
          </p:nvSpPr>
          <p:spPr>
            <a:xfrm>
              <a:off x="832100" y="513840"/>
              <a:ext cx="6727575" cy="45719"/>
            </a:xfrm>
            <a:prstGeom prst="rect">
              <a:avLst/>
            </a:prstGeom>
            <a:solidFill>
              <a:srgbClr val="2626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9FAB79A-69BC-4E7C-819E-AD0EDEBC297A}"/>
                </a:ext>
              </a:extLst>
            </p:cNvPr>
            <p:cNvSpPr txBox="1"/>
            <p:nvPr/>
          </p:nvSpPr>
          <p:spPr>
            <a:xfrm>
              <a:off x="832100" y="203200"/>
              <a:ext cx="6165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>
                  <a:solidFill>
                    <a:srgbClr val="CC00CC"/>
                  </a:solidFill>
                </a:rPr>
                <a:t>Pharmat Technology– Accelerate your Business</a:t>
              </a:r>
            </a:p>
          </p:txBody>
        </p:sp>
      </p:grp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2EC257-022E-410E-BEF8-DFD7BB007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80594"/>
              </p:ext>
            </p:extLst>
          </p:nvPr>
        </p:nvGraphicFramePr>
        <p:xfrm>
          <a:off x="832099" y="743086"/>
          <a:ext cx="6054476" cy="131142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027238">
                  <a:extLst>
                    <a:ext uri="{9D8B030D-6E8A-4147-A177-3AD203B41FA5}">
                      <a16:colId xmlns:a16="http://schemas.microsoft.com/office/drawing/2014/main" val="3612510697"/>
                    </a:ext>
                  </a:extLst>
                </a:gridCol>
                <a:gridCol w="3027238">
                  <a:extLst>
                    <a:ext uri="{9D8B030D-6E8A-4147-A177-3AD203B41FA5}">
                      <a16:colId xmlns:a16="http://schemas.microsoft.com/office/drawing/2014/main" val="1788495891"/>
                    </a:ext>
                  </a:extLst>
                </a:gridCol>
              </a:tblGrid>
              <a:tr h="327856">
                <a:tc>
                  <a:txBody>
                    <a:bodyPr/>
                    <a:lstStyle/>
                    <a:p>
                      <a:r>
                        <a:rPr lang="en-IN" dirty="0"/>
                        <a:t>Your Name 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Contact Number: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99895"/>
                  </a:ext>
                </a:extLst>
              </a:tr>
              <a:tr h="327856">
                <a:tc>
                  <a:txBody>
                    <a:bodyPr/>
                    <a:lstStyle/>
                    <a:p>
                      <a:r>
                        <a:rPr lang="en-IN" dirty="0"/>
                        <a:t>Email address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128321"/>
                  </a:ext>
                </a:extLst>
              </a:tr>
              <a:tr h="327856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Company Name 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Product name 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232713"/>
                  </a:ext>
                </a:extLst>
              </a:tr>
              <a:tr h="327856">
                <a:tc>
                  <a:txBody>
                    <a:bodyPr/>
                    <a:lstStyle/>
                    <a:p>
                      <a:r>
                        <a:rPr lang="en-IN" dirty="0"/>
                        <a:t>Machine Make 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Machine Model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803237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D7277243-911C-4CD8-AAAA-65E1A73180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68" t="45319" r="30850" b="10992"/>
          <a:stretch/>
        </p:blipFill>
        <p:spPr>
          <a:xfrm>
            <a:off x="832099" y="2141412"/>
            <a:ext cx="5644901" cy="3513587"/>
          </a:xfrm>
          <a:prstGeom prst="rect">
            <a:avLst/>
          </a:prstGeom>
        </p:spPr>
      </p:pic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A30452E-B735-4F6E-8EE4-A88439A6A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776079"/>
              </p:ext>
            </p:extLst>
          </p:nvPr>
        </p:nvGraphicFramePr>
        <p:xfrm>
          <a:off x="200445" y="5616900"/>
          <a:ext cx="1856955" cy="1690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34776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322179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318411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FEEDING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r>
                        <a:rPr lang="en-IN" sz="1200" dirty="0"/>
                        <a:t>Vertical feeder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r>
                        <a:rPr lang="en-IN" sz="1200" dirty="0"/>
                        <a:t>Drum feeder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r>
                        <a:rPr lang="en-IN" sz="1200" dirty="0"/>
                        <a:t>Brush Box feeder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78009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r>
                        <a:rPr lang="en-IN" sz="1200" dirty="0"/>
                        <a:t>Manual Feeder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059551"/>
                  </a:ext>
                </a:extLst>
              </a:tr>
              <a:tr h="274503">
                <a:tc>
                  <a:txBody>
                    <a:bodyPr/>
                    <a:lstStyle/>
                    <a:p>
                      <a:r>
                        <a:rPr lang="en-IN" sz="1200" dirty="0"/>
                        <a:t>PT to propose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27648"/>
                  </a:ext>
                </a:extLst>
              </a:tr>
            </a:tbl>
          </a:graphicData>
        </a:graphic>
      </p:graphicFrame>
      <p:graphicFrame>
        <p:nvGraphicFramePr>
          <p:cNvPr id="21" name="Table 12">
            <a:extLst>
              <a:ext uri="{FF2B5EF4-FFF2-40B4-BE49-F238E27FC236}">
                <a16:creationId xmlns:a16="http://schemas.microsoft.com/office/drawing/2014/main" id="{32F83735-1882-4512-909F-7CEC1789F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751418"/>
              </p:ext>
            </p:extLst>
          </p:nvPr>
        </p:nvGraphicFramePr>
        <p:xfrm>
          <a:off x="171450" y="7538582"/>
          <a:ext cx="1905000" cy="20481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4950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264535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BATCH CODING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Embossing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Single side 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Both side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78009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No. of letter in each row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059551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Stereo Printing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27648"/>
                  </a:ext>
                </a:extLst>
              </a:tr>
            </a:tbl>
          </a:graphicData>
        </a:graphic>
      </p:graphicFrame>
      <p:graphicFrame>
        <p:nvGraphicFramePr>
          <p:cNvPr id="22" name="Table 12">
            <a:extLst>
              <a:ext uri="{FF2B5EF4-FFF2-40B4-BE49-F238E27FC236}">
                <a16:creationId xmlns:a16="http://schemas.microsoft.com/office/drawing/2014/main" id="{A8A079E6-6452-4D66-BF88-DA8B54AC65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144894"/>
              </p:ext>
            </p:extLst>
          </p:nvPr>
        </p:nvGraphicFramePr>
        <p:xfrm>
          <a:off x="5108575" y="5632497"/>
          <a:ext cx="2101850" cy="15909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5720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236130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264535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STIFFNER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In between the Blister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On both side 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On single side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78009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dirty="0"/>
                        <a:t>PT to propose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059551"/>
                  </a:ext>
                </a:extLst>
              </a:tr>
            </a:tbl>
          </a:graphicData>
        </a:graphic>
      </p:graphicFrame>
      <p:graphicFrame>
        <p:nvGraphicFramePr>
          <p:cNvPr id="23" name="Table 12">
            <a:extLst>
              <a:ext uri="{FF2B5EF4-FFF2-40B4-BE49-F238E27FC236}">
                <a16:creationId xmlns:a16="http://schemas.microsoft.com/office/drawing/2014/main" id="{66E984C0-75C2-4FE2-BBA2-DE0E9954F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30964"/>
              </p:ext>
            </p:extLst>
          </p:nvPr>
        </p:nvGraphicFramePr>
        <p:xfrm>
          <a:off x="2547937" y="5658221"/>
          <a:ext cx="2052638" cy="9545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2037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230601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264535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PERFORATION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Length wise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Cross perforation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</a:tbl>
          </a:graphicData>
        </a:graphic>
      </p:graphicFrame>
      <p:graphicFrame>
        <p:nvGraphicFramePr>
          <p:cNvPr id="24" name="Table 12">
            <a:extLst>
              <a:ext uri="{FF2B5EF4-FFF2-40B4-BE49-F238E27FC236}">
                <a16:creationId xmlns:a16="http://schemas.microsoft.com/office/drawing/2014/main" id="{101AE1D6-1F26-4051-BE52-665CC9A21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755538"/>
              </p:ext>
            </p:extLst>
          </p:nvPr>
        </p:nvGraphicFramePr>
        <p:xfrm>
          <a:off x="2544762" y="7476901"/>
          <a:ext cx="2095500" cy="21469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264535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BOTTOM FOIL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PVC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PVC/PVDC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PVC/PVDC/PE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78009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PVC/PVDC/PE/ACLAR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059551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OPA/ ALU / PVC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327648"/>
                  </a:ext>
                </a:extLst>
              </a:tr>
              <a:tr h="264535">
                <a:tc gridSpan="2"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OTHER :</a:t>
                      </a:r>
                    </a:p>
                    <a:p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469603"/>
                  </a:ext>
                </a:extLst>
              </a:tr>
            </a:tbl>
          </a:graphicData>
        </a:graphic>
      </p:graphicFrame>
      <p:graphicFrame>
        <p:nvGraphicFramePr>
          <p:cNvPr id="25" name="Table 12">
            <a:extLst>
              <a:ext uri="{FF2B5EF4-FFF2-40B4-BE49-F238E27FC236}">
                <a16:creationId xmlns:a16="http://schemas.microsoft.com/office/drawing/2014/main" id="{35AB664A-3314-4917-9CC2-5932BF27E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33217"/>
              </p:ext>
            </p:extLst>
          </p:nvPr>
        </p:nvGraphicFramePr>
        <p:xfrm>
          <a:off x="5108575" y="7462382"/>
          <a:ext cx="2095500" cy="13240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0225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39784767"/>
                    </a:ext>
                  </a:extLst>
                </a:gridCol>
              </a:tblGrid>
              <a:tr h="170037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LIDDING FOIL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ALU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06556"/>
                  </a:ext>
                </a:extLst>
              </a:tr>
              <a:tr h="264535">
                <a:tc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GALSSINE PAPER</a:t>
                      </a:r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777436"/>
                  </a:ext>
                </a:extLst>
              </a:tr>
              <a:tr h="264535">
                <a:tc gridSpan="2">
                  <a:txBody>
                    <a:bodyPr/>
                    <a:lstStyle/>
                    <a:p>
                      <a:r>
                        <a:rPr lang="en-IN" sz="1200" kern="1200" dirty="0">
                          <a:solidFill>
                            <a:schemeClr val="dk1"/>
                          </a:solidFill>
                        </a:rPr>
                        <a:t>OTHER :</a:t>
                      </a:r>
                    </a:p>
                    <a:p>
                      <a:endParaRPr lang="en-IN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469603"/>
                  </a:ext>
                </a:extLst>
              </a:tr>
            </a:tbl>
          </a:graphicData>
        </a:graphic>
      </p:graphicFrame>
      <p:graphicFrame>
        <p:nvGraphicFramePr>
          <p:cNvPr id="27" name="Table 12">
            <a:extLst>
              <a:ext uri="{FF2B5EF4-FFF2-40B4-BE49-F238E27FC236}">
                <a16:creationId xmlns:a16="http://schemas.microsoft.com/office/drawing/2014/main" id="{4A3609CC-5739-41D0-84FC-FED928F52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5333"/>
              </p:ext>
            </p:extLst>
          </p:nvPr>
        </p:nvGraphicFramePr>
        <p:xfrm>
          <a:off x="200445" y="9623900"/>
          <a:ext cx="7003630" cy="8640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03630">
                  <a:extLst>
                    <a:ext uri="{9D8B030D-6E8A-4147-A177-3AD203B41FA5}">
                      <a16:colId xmlns:a16="http://schemas.microsoft.com/office/drawing/2014/main" val="1592111084"/>
                    </a:ext>
                  </a:extLst>
                </a:gridCol>
              </a:tblGrid>
              <a:tr h="864083">
                <a:tc>
                  <a:txBody>
                    <a:bodyPr/>
                    <a:lstStyle/>
                    <a:p>
                      <a:pPr algn="l"/>
                      <a:r>
                        <a:rPr lang="en-IN" dirty="0"/>
                        <a:t>COMMENTS: </a:t>
                      </a:r>
                    </a:p>
                    <a:p>
                      <a:pPr algn="l"/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383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47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2638</TotalTime>
  <Words>110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Jatin Gupta</dc:creator>
  <cp:lastModifiedBy>Amit Gupta</cp:lastModifiedBy>
  <cp:revision>114</cp:revision>
  <cp:lastPrinted>2021-11-28T02:05:47Z</cp:lastPrinted>
  <dcterms:created xsi:type="dcterms:W3CDTF">2017-07-29T22:58:00Z</dcterms:created>
  <dcterms:modified xsi:type="dcterms:W3CDTF">2021-11-29T01:00:51Z</dcterms:modified>
</cp:coreProperties>
</file>